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8"/>
    <p:restoredTop sz="94737"/>
  </p:normalViewPr>
  <p:slideViewPr>
    <p:cSldViewPr snapToGrid="0" snapToObjects="1">
      <p:cViewPr varScale="1">
        <p:scale>
          <a:sx n="60" d="100"/>
          <a:sy n="60" d="100"/>
        </p:scale>
        <p:origin x="-66" y="-4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Will the real Wu Di please stand up!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5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Aggressive Neighbors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Sent 100,000 man army after </a:t>
            </a:r>
            <a:r>
              <a:rPr lang="en-US" sz="2400" dirty="0" err="1" smtClean="0"/>
              <a:t>Xiongnu</a:t>
            </a:r>
            <a:endParaRPr lang="en-US" sz="2400" dirty="0" smtClean="0"/>
          </a:p>
          <a:p>
            <a:pPr lvl="1"/>
            <a:r>
              <a:rPr lang="en-US" sz="2400" dirty="0" smtClean="0"/>
              <a:t>Never defeated them totally, but kept them from raiding north</a:t>
            </a:r>
          </a:p>
          <a:p>
            <a:r>
              <a:rPr lang="en-US" sz="2400" dirty="0" smtClean="0"/>
              <a:t>Extended the Great Wall 300 miles</a:t>
            </a:r>
          </a:p>
          <a:p>
            <a:r>
              <a:rPr lang="en-US" sz="2400" dirty="0" smtClean="0"/>
              <a:t>Conquered parts of Manchuria, Korea and Vietnam</a:t>
            </a:r>
          </a:p>
          <a:p>
            <a:r>
              <a:rPr lang="en-US" sz="2400" dirty="0" smtClean="0"/>
              <a:t>Allow nomads to trade</a:t>
            </a:r>
          </a:p>
          <a:p>
            <a:pPr lvl="1"/>
            <a:r>
              <a:rPr lang="en-US" sz="2400" dirty="0" smtClean="0"/>
              <a:t>They often rode round the wall or bribed gate house officers anyway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268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Started the SILK ROAD</a:t>
            </a:r>
          </a:p>
          <a:p>
            <a:r>
              <a:rPr lang="en-US" dirty="0" smtClean="0"/>
              <a:t>Wu Di wanted exotic animals, plants and foods</a:t>
            </a:r>
          </a:p>
          <a:p>
            <a:r>
              <a:rPr lang="en-US" dirty="0" smtClean="0"/>
              <a:t>Silk, spices, gold, animal skins</a:t>
            </a:r>
          </a:p>
          <a:p>
            <a:r>
              <a:rPr lang="en-US" dirty="0" smtClean="0"/>
              <a:t>Added military forts and troops along the way</a:t>
            </a:r>
          </a:p>
          <a:p>
            <a:r>
              <a:rPr lang="en-US" dirty="0"/>
              <a:t>No export of iron or weapons as a strategic move</a:t>
            </a:r>
          </a:p>
          <a:p>
            <a:r>
              <a:rPr lang="en-US" dirty="0" smtClean="0"/>
              <a:t>Diffusion of ideas, plants, animals, diseases, religion</a:t>
            </a:r>
          </a:p>
          <a:p>
            <a:r>
              <a:rPr lang="en-US" dirty="0" smtClean="0"/>
              <a:t>Merchants learn about India, Middle East, Romans</a:t>
            </a:r>
          </a:p>
          <a:p>
            <a:r>
              <a:rPr lang="en-US" dirty="0" smtClean="0"/>
              <a:t>Muslims closed to Europeans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25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Government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/>
              <a:t>increase peasant tax</a:t>
            </a:r>
          </a:p>
          <a:p>
            <a:pPr lvl="1"/>
            <a:r>
              <a:rPr lang="en-US" dirty="0"/>
              <a:t>They were starving and there was risk of rebellion</a:t>
            </a:r>
          </a:p>
          <a:p>
            <a:r>
              <a:rPr lang="en-US" dirty="0"/>
              <a:t>Taxes on trade from silk road</a:t>
            </a:r>
          </a:p>
          <a:p>
            <a:r>
              <a:rPr lang="en-US" dirty="0"/>
              <a:t>Nationalized salt and iron industries</a:t>
            </a:r>
          </a:p>
          <a:p>
            <a:r>
              <a:rPr lang="en-US" dirty="0"/>
              <a:t>Fines for </a:t>
            </a:r>
            <a:r>
              <a:rPr lang="en-US" dirty="0" smtClean="0"/>
              <a:t>punishment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95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Organization and Bureaucrats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Civil Service</a:t>
            </a:r>
          </a:p>
          <a:p>
            <a:r>
              <a:rPr lang="en-US" sz="3200" dirty="0" smtClean="0"/>
              <a:t>Educates peasants- more bright minds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35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415</TotalTime>
  <Words>164</Words>
  <Application>Microsoft Office PowerPoint</Application>
  <PresentationFormat>Custom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Facet</vt:lpstr>
      <vt:lpstr>Will the real Wu Di please stand up!</vt:lpstr>
      <vt:lpstr>Aggressive Neighbors</vt:lpstr>
      <vt:lpstr>Foreign Trade</vt:lpstr>
      <vt:lpstr>Increasing Government Income</vt:lpstr>
      <vt:lpstr>Government Organization and Bureaucrats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 the real Wu Di please stand up!</dc:title>
  <dc:creator>Tara Battista</dc:creator>
  <cp:lastModifiedBy>Christina Walton</cp:lastModifiedBy>
  <cp:revision>4</cp:revision>
  <dcterms:created xsi:type="dcterms:W3CDTF">2016-10-27T16:40:45Z</dcterms:created>
  <dcterms:modified xsi:type="dcterms:W3CDTF">2016-10-31T19:40:37Z</dcterms:modified>
</cp:coreProperties>
</file>